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7" y="1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A9C782B-D483-4AA7-A3F4-6A8490C3AF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2B3626B-C851-4729-8B9A-D911A7973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1546032-340D-4834-A579-52F82C468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3A9BE50-29FF-453F-A195-3434E91C5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93C9EC-2F9D-4B02-953D-8852FF5A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3674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4721DD-C88A-4FAA-A6A9-80D0B6888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FDAD44A-0D06-4B9B-AC45-CA0B4EB322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8FF0B04-C84F-4DD0-8E18-B30A2B18B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550157B-897B-4B9E-87AD-054E2C3F0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4BC2DF8-5F91-4E6D-B4B5-1BA527BBC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7704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521A499-6014-4DD5-8FD9-4863F60255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AC0067A-D3F2-4AEB-ACC4-76968087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9D2A011-EFF8-416D-8105-FC6C03117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10479-2B07-4532-8407-B398F0ECA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6E2A480-F12C-44AB-833B-3DAC1A26D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2529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94D152-70F2-4BF8-B2D5-41F904AF6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F8992E1-3411-41FB-A3D8-376F6F490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2E84080-70A8-44F0-8240-CE7D64FB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DBB9B1F-5305-4416-B53B-BA394335B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135FA9D-9AAD-4A1F-BA76-6BE46C816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4707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69260B-B70C-4BFB-88B6-5EA14B1A6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6694B5F-CEAB-449B-83DE-617D8B7CF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723B3BD-B384-4194-B6EE-E1F3C9AB4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0C749F5-4B72-499B-9F24-C9383F013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CCF4DE-C8E6-4860-864D-AA1613D05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5096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A766FA-F6F9-4C6E-8B7A-986B2C21C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BA83B27-21A3-4DED-89D8-CF831E3063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92E5FFC-5E6C-4BE8-A23A-3984F4444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9E0793D-C2A0-48C0-97F2-7D49DCC09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3931497-CD3B-450C-B2A0-5CF67EC56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9AA9C41-CC49-46D9-BA66-D99871658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6627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89DD14-FF4D-4DED-93C3-C56A293D5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FB7973-B016-42FB-AD01-0E7658623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A851649-EF88-4810-8042-E2D27A1621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E2DF5C4-D51F-409C-8928-2A5AADFD4E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54F1833-E08F-43E0-A884-897EB11CD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AD10822-1E03-4055-8BC7-66DFF8960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B2F3CCA-CF96-4272-A881-3C0DDC135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AFBAC24-4737-4BE4-96EC-619AD39C8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8950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FFE296-D988-4980-9279-35A076C21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425431F-1CC8-4E8A-9E96-67F36AE0E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20FD657-1296-40CB-858F-8D6B8A502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4F3A34E-AA98-4AE2-9D94-CF3184634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221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A642224-D026-4A21-AEFB-9E94B7ABD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C20E21D-4087-4E21-82E3-43B45F48E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9DDF238-5366-4217-9863-A2082AF42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1186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BB551B-AF80-4E9E-ACC9-C39894848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D87FE9-7A60-4B55-933E-9D4DEE8F7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B5A61D3-ACC6-4F12-A64F-8BA76C12D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6B7C148-6244-4289-B55B-75FBD9A83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C477DD6-DE60-4B7A-8735-D6D3E5C95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84F04C4-346A-4ECE-B90E-A1421C476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3355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03B860-5E50-43CD-9593-12A6219B0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1C65E66-E6E4-4E0D-A729-96F31FB2CC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6956C9-617F-4B53-915D-D7551CD0A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B4C227B-4B31-4F58-9932-0183FB483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5D30104-49D0-4ABB-8F61-A6CA80BBF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3E43F73-142C-487E-90DA-8EFACC951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3260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F8D2CF7-3E2B-4D96-AB20-BCF7992C9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CA2E2FA-FF81-41B0-B98D-D6D2CBD78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B0DF1D-9A4F-4CE6-88E7-AFA2B9C09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9E999-F3AB-4E18-9AC5-FAA38E814501}" type="datetimeFigureOut">
              <a:rPr lang="it-IT" smtClean="0"/>
              <a:t>23/01/2022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CA40183-667C-4D52-9B49-DE6FD3CAFA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BC6DA75-C610-4E02-80FB-0DBBE9B5BC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55EBBE-EB18-40EB-9ABA-21667E820B3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9665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8.jp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12" Type="http://schemas.openxmlformats.org/officeDocument/2006/relationships/image" Target="../media/image7.jpg"/><Relationship Id="rId17" Type="http://schemas.openxmlformats.org/officeDocument/2006/relationships/image" Target="../media/image12.jpg"/><Relationship Id="rId2" Type="http://schemas.openxmlformats.org/officeDocument/2006/relationships/image" Target="../media/image1.png"/><Relationship Id="rId16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microsoft.com/office/2007/relationships/hdphoto" Target="../media/hdphoto4.wdp"/><Relationship Id="rId5" Type="http://schemas.openxmlformats.org/officeDocument/2006/relationships/image" Target="../media/image3.png"/><Relationship Id="rId15" Type="http://schemas.openxmlformats.org/officeDocument/2006/relationships/image" Target="../media/image10.jpg"/><Relationship Id="rId10" Type="http://schemas.openxmlformats.org/officeDocument/2006/relationships/image" Target="../media/image6.png"/><Relationship Id="rId4" Type="http://schemas.openxmlformats.org/officeDocument/2006/relationships/image" Target="../media/image2.jpg"/><Relationship Id="rId9" Type="http://schemas.openxmlformats.org/officeDocument/2006/relationships/image" Target="../media/image5.png"/><Relationship Id="rId1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Immagine che contiene interni, parete, stanzadabagno, toeletta&#10;&#10;Descrizione generata automaticamente">
            <a:extLst>
              <a:ext uri="{FF2B5EF4-FFF2-40B4-BE49-F238E27FC236}">
                <a16:creationId xmlns:a16="http://schemas.microsoft.com/office/drawing/2014/main" id="{3518943A-E8F1-46E9-BDEF-C9BA79E650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93"/>
            <a:ext cx="3466156" cy="3429000"/>
          </a:xfrm>
          <a:prstGeom prst="rect">
            <a:avLst/>
          </a:prstGeom>
        </p:spPr>
      </p:pic>
      <p:pic>
        <p:nvPicPr>
          <p:cNvPr id="13" name="Immagine 12" descr="Immagine che contiene parete, interni, stanzadabagno, toeletta&#10;&#10;Descrizione generata automaticamente">
            <a:extLst>
              <a:ext uri="{FF2B5EF4-FFF2-40B4-BE49-F238E27FC236}">
                <a16:creationId xmlns:a16="http://schemas.microsoft.com/office/drawing/2014/main" id="{D38E24ED-32AD-4507-A89D-229662CB3A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038" y="0"/>
            <a:ext cx="3531278" cy="3429000"/>
          </a:xfrm>
          <a:prstGeom prst="rect">
            <a:avLst/>
          </a:prstGeom>
        </p:spPr>
      </p:pic>
      <p:pic>
        <p:nvPicPr>
          <p:cNvPr id="15" name="Immagine 14" descr="Immagine che contiene edificio, esterni, vecchio, pietra&#10;&#10;Descrizione generata automaticamente">
            <a:extLst>
              <a:ext uri="{FF2B5EF4-FFF2-40B4-BE49-F238E27FC236}">
                <a16:creationId xmlns:a16="http://schemas.microsoft.com/office/drawing/2014/main" id="{65192EFB-3416-4C32-97C5-9283A1711B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68580"/>
            <a:ext cx="2638979" cy="3301016"/>
          </a:xfrm>
          <a:prstGeom prst="rect">
            <a:avLst/>
          </a:prstGeom>
        </p:spPr>
      </p:pic>
      <p:pic>
        <p:nvPicPr>
          <p:cNvPr id="17" name="Immagine 16" descr="Immagine che contiene parete, interni&#10;&#10;Descrizione generata automaticamente">
            <a:extLst>
              <a:ext uri="{FF2B5EF4-FFF2-40B4-BE49-F238E27FC236}">
                <a16:creationId xmlns:a16="http://schemas.microsoft.com/office/drawing/2014/main" id="{07AA27CC-30C6-4C5F-BC20-626BD2E4E8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139" y="3570873"/>
            <a:ext cx="2638978" cy="3298723"/>
          </a:xfrm>
          <a:prstGeom prst="rect">
            <a:avLst/>
          </a:prstGeom>
        </p:spPr>
      </p:pic>
      <p:pic>
        <p:nvPicPr>
          <p:cNvPr id="19" name="Immagine 18" descr="Immagine che contiene parete, interni, sporco, vecchio&#10;&#10;Descrizione generata automaticamente">
            <a:extLst>
              <a:ext uri="{FF2B5EF4-FFF2-40B4-BE49-F238E27FC236}">
                <a16:creationId xmlns:a16="http://schemas.microsoft.com/office/drawing/2014/main" id="{1A741167-45A0-4129-A633-D97EF20C7C7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168" y="3568580"/>
            <a:ext cx="3289420" cy="3289420"/>
          </a:xfrm>
          <a:prstGeom prst="rect">
            <a:avLst/>
          </a:prstGeom>
        </p:spPr>
      </p:pic>
      <p:pic>
        <p:nvPicPr>
          <p:cNvPr id="21" name="Immagine 20" descr="Immagine che contiene parete, interni, verde&#10;&#10;Descrizione generata automaticamente">
            <a:extLst>
              <a:ext uri="{FF2B5EF4-FFF2-40B4-BE49-F238E27FC236}">
                <a16:creationId xmlns:a16="http://schemas.microsoft.com/office/drawing/2014/main" id="{D27355AB-7FDE-4BA7-A421-23EBCB3CB1D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748" y="3547681"/>
            <a:ext cx="3289420" cy="3289420"/>
          </a:xfrm>
          <a:prstGeom prst="rect">
            <a:avLst/>
          </a:prstGeom>
        </p:spPr>
      </p:pic>
      <p:pic>
        <p:nvPicPr>
          <p:cNvPr id="23" name="Immagine 22" descr="Immagine che contiene stanzadabagno, parete, interni, toeletta&#10;&#10;Descrizione generata automaticamente">
            <a:extLst>
              <a:ext uri="{FF2B5EF4-FFF2-40B4-BE49-F238E27FC236}">
                <a16:creationId xmlns:a16="http://schemas.microsoft.com/office/drawing/2014/main" id="{FA1B5F35-5013-4921-923D-129CC31721A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326" y="1092930"/>
            <a:ext cx="1867022" cy="2333777"/>
          </a:xfrm>
          <a:prstGeom prst="rect">
            <a:avLst/>
          </a:prstGeom>
        </p:spPr>
      </p:pic>
      <p:pic>
        <p:nvPicPr>
          <p:cNvPr id="25" name="Immagine 24" descr="Immagine che contiene finestra, parete, interni, dipinto&#10;&#10;Descrizione generata automaticamente">
            <a:extLst>
              <a:ext uri="{FF2B5EF4-FFF2-40B4-BE49-F238E27FC236}">
                <a16:creationId xmlns:a16="http://schemas.microsoft.com/office/drawing/2014/main" id="{8D7372A9-E047-459D-9583-CF3574C00CF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206" y="-32495"/>
            <a:ext cx="2432465" cy="2432465"/>
          </a:xfrm>
          <a:prstGeom prst="rect">
            <a:avLst/>
          </a:prstGeom>
        </p:spPr>
      </p:pic>
      <p:pic>
        <p:nvPicPr>
          <p:cNvPr id="27" name="Immagine 26" descr="Immagine che contiene parete&#10;&#10;Descrizione generata automaticamente">
            <a:extLst>
              <a:ext uri="{FF2B5EF4-FFF2-40B4-BE49-F238E27FC236}">
                <a16:creationId xmlns:a16="http://schemas.microsoft.com/office/drawing/2014/main" id="{BB4E5F76-5C73-4705-8D08-99A9011BC02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5038" y="832789"/>
            <a:ext cx="2075135" cy="2593918"/>
          </a:xfrm>
          <a:prstGeom prst="rect">
            <a:avLst/>
          </a:prstGeom>
        </p:spPr>
      </p:pic>
      <p:pic>
        <p:nvPicPr>
          <p:cNvPr id="29" name="Immagine 28" descr="Immagine che contiene parete, soffitto, interni, pavimento&#10;&#10;Descrizione generata automaticamente">
            <a:extLst>
              <a:ext uri="{FF2B5EF4-FFF2-40B4-BE49-F238E27FC236}">
                <a16:creationId xmlns:a16="http://schemas.microsoft.com/office/drawing/2014/main" id="{A31BBC02-A01C-42A0-ADE7-F17BE261EE0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06348" y="2079579"/>
            <a:ext cx="1418064" cy="1418064"/>
          </a:xfrm>
          <a:prstGeom prst="rect">
            <a:avLst/>
          </a:prstGeom>
        </p:spPr>
      </p:pic>
      <p:pic>
        <p:nvPicPr>
          <p:cNvPr id="31" name="Immagine 30" descr="Immagine che contiene testo, pietra&#10;&#10;Descrizione generata automaticamente">
            <a:extLst>
              <a:ext uri="{FF2B5EF4-FFF2-40B4-BE49-F238E27FC236}">
                <a16:creationId xmlns:a16="http://schemas.microsoft.com/office/drawing/2014/main" id="{20AF7D48-83F9-44B2-BB4D-0312736EEA8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628671" y="-32495"/>
            <a:ext cx="1601149" cy="1601149"/>
          </a:xfrm>
          <a:prstGeom prst="rect">
            <a:avLst/>
          </a:prstGeom>
        </p:spPr>
      </p:pic>
      <p:pic>
        <p:nvPicPr>
          <p:cNvPr id="33" name="Immagine 32" descr="Immagine che contiene pavimento, parete, edificio, interni&#10;&#10;Descrizione generata automaticamente">
            <a:extLst>
              <a:ext uri="{FF2B5EF4-FFF2-40B4-BE49-F238E27FC236}">
                <a16:creationId xmlns:a16="http://schemas.microsoft.com/office/drawing/2014/main" id="{C41ABABE-98C2-4794-AE9F-25EA5E3D83F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326" y="0"/>
            <a:ext cx="1092930" cy="109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111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di Office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Giorgio Cignitti</dc:creator>
  <cp:lastModifiedBy>Giorgio Cignitti</cp:lastModifiedBy>
  <cp:revision>2</cp:revision>
  <dcterms:created xsi:type="dcterms:W3CDTF">2022-01-23T10:33:22Z</dcterms:created>
  <dcterms:modified xsi:type="dcterms:W3CDTF">2022-01-23T11:02:18Z</dcterms:modified>
</cp:coreProperties>
</file>

<file path=docProps/thumbnail.jpeg>
</file>